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2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3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9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9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1128-5EB5-4775-9276-BB57BFDF7F4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F5F6-0426-4438-BC4A-6F870348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0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A3E64A-11FC-4DA2-80FD-749009C23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36939"/>
              </p:ext>
            </p:extLst>
          </p:nvPr>
        </p:nvGraphicFramePr>
        <p:xfrm>
          <a:off x="1181100" y="1945639"/>
          <a:ext cx="6743700" cy="318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45196401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402297277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799892523"/>
                    </a:ext>
                  </a:extLst>
                </a:gridCol>
              </a:tblGrid>
              <a:tr h="795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431524"/>
                  </a:ext>
                </a:extLst>
              </a:tr>
              <a:tr h="795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63693"/>
                  </a:ext>
                </a:extLst>
              </a:tr>
              <a:tr h="795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86633"/>
                  </a:ext>
                </a:extLst>
              </a:tr>
              <a:tr h="795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647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80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62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FFDBD-5073-40E7-AE8D-0F927B61E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00" y="5397424"/>
            <a:ext cx="861900" cy="781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7BEB2-CBD9-4B93-890E-E90102209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98" y="4964993"/>
            <a:ext cx="1368439" cy="1371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64832-AD66-4FF4-88D6-D92100859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49" y="3996588"/>
            <a:ext cx="1414350" cy="810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C47CF-DE65-4458-B221-DB46AFC0F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26" y="3257201"/>
            <a:ext cx="1503982" cy="584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BB47E-F2C3-4661-A5CC-C3B9FC5BC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9" y="2060791"/>
            <a:ext cx="1001822" cy="955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695D5-F8B5-43AA-8C02-3292A3C61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34" y="2057513"/>
            <a:ext cx="665831" cy="1047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9AD060-860C-4A15-8753-48BF9D7457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69" y="447676"/>
            <a:ext cx="1280769" cy="1181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3E6898-204A-46EF-91A2-8EF53B1A62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70" y="521520"/>
            <a:ext cx="900161" cy="10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D923A-EFC0-4F2B-90CA-44A0618F6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1" y="1294855"/>
            <a:ext cx="1094309" cy="1094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F92783-A173-48CD-81BC-C5DBB6EA5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05" y="4396422"/>
            <a:ext cx="1094309" cy="1094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454B5-2215-4C70-9012-A931CDE35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05" y="315232"/>
            <a:ext cx="1094309" cy="1094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4E61B6-1EFA-475B-818A-5C120B0C0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98" y="5493836"/>
            <a:ext cx="1094309" cy="1094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332A8-3714-4DD5-B2BF-CFC9BEA52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1" y="3523661"/>
            <a:ext cx="1094309" cy="1094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4B5E5D-7680-4E9D-9AE7-16852456AA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00" y="2298484"/>
            <a:ext cx="1094309" cy="10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B8A2E-4A21-4414-94EF-A2E4748F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19" y="5227074"/>
            <a:ext cx="1347333" cy="129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5E9F2-D1BD-4B28-8674-FCA0C3A56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32" y="4281880"/>
            <a:ext cx="1347333" cy="12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D16BB-53DD-4BAF-8D16-B1A2BC7B9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20" y="3223692"/>
            <a:ext cx="1347333" cy="1292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70D9D-9479-4192-A4D5-03585C079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55" y="2283815"/>
            <a:ext cx="1347333" cy="1292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9E209-25A6-41FC-92E9-B0635057F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21" y="1225627"/>
            <a:ext cx="1347333" cy="1292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B04D90-1133-40DD-A2D0-C076CD247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32" y="242726"/>
            <a:ext cx="134733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01A34-9DFB-4EED-952A-C9D0ADFA5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27" y="5451638"/>
            <a:ext cx="1263685" cy="950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B51BF-4C22-48C7-8307-DBD5C37BF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28" y="2437021"/>
            <a:ext cx="1263685" cy="945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EE29E-2B2B-424E-B5A7-34B808215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26" y="837414"/>
            <a:ext cx="1263685" cy="945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66877-8593-4B12-A740-B0F933FD4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30" y="3943657"/>
            <a:ext cx="1263685" cy="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D939A-91A2-49E4-9F4C-0450BABDA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85" y="2791521"/>
            <a:ext cx="1282822" cy="964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A8AE0-CADF-47BC-BC62-47C56CE24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85" y="4381259"/>
            <a:ext cx="1282822" cy="959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16481-D96E-4836-A7B2-0EB87085D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08" y="1201783"/>
            <a:ext cx="1277999" cy="9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2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77F7-60FC-4747-AA70-9630F73DB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48" y="4359637"/>
            <a:ext cx="1207712" cy="908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D8AED-5167-4FCD-BB1B-60697D86C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48" y="2750230"/>
            <a:ext cx="1207712" cy="90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0F83C-AD21-4F1A-AE36-98FE6A4FC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48" y="1140823"/>
            <a:ext cx="1207712" cy="9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FEB5B-76D4-4AA4-98A7-38D6F3677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49" y="2992797"/>
            <a:ext cx="1250270" cy="935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00038-AAD1-4F03-BD8C-CEE73DDE1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15" y="1053738"/>
            <a:ext cx="1245569" cy="935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B9F6C4-791F-4029-BF07-E3F40F01E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15" y="4901273"/>
            <a:ext cx="1250271" cy="9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9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7A8E5-60DD-4D92-8874-6DB53A668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8" y="530372"/>
            <a:ext cx="1119358" cy="837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F654E-3086-44B6-9DA2-E48FB0D6E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8" y="2932711"/>
            <a:ext cx="1119358" cy="837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1D622-CDE4-4305-BC11-E10F133DB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8" y="1655808"/>
            <a:ext cx="1119358" cy="837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DE3FE-08D9-477A-9F52-0927563E0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0" y="4343234"/>
            <a:ext cx="1119358" cy="837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3BFBB-CB4E-4A44-971D-3A7587959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0" y="5692797"/>
            <a:ext cx="1119358" cy="8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12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3</cp:revision>
  <dcterms:created xsi:type="dcterms:W3CDTF">2020-09-30T13:30:10Z</dcterms:created>
  <dcterms:modified xsi:type="dcterms:W3CDTF">2020-09-30T14:24:33Z</dcterms:modified>
</cp:coreProperties>
</file>